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AC208C-C641-428B-9DC5-FD9FD30061AA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827160-35A1-4606-89B9-7CCF7F0E1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8229600" cy="1828800"/>
          </a:xfrm>
        </p:spPr>
        <p:txBody>
          <a:bodyPr/>
          <a:lstStyle/>
          <a:p>
            <a:r>
              <a:rPr lang="en-US" dirty="0" smtClean="0"/>
              <a:t>Why do we emulate other authors?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emulating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Are you claiming this as an entirely original piece of work (all yours)?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No—you are giving the author credit.</a:t>
            </a:r>
          </a:p>
          <a:p>
            <a:endParaRPr lang="en-US" dirty="0" smtClean="0"/>
          </a:p>
          <a:p>
            <a:r>
              <a:rPr lang="en-US" dirty="0" smtClean="0"/>
              <a:t>Are you being deceptive?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No—your teacher is asking you to do this and knows you are doing this.</a:t>
            </a:r>
          </a:p>
          <a:p>
            <a:endParaRPr lang="en-US" dirty="0" smtClean="0"/>
          </a:p>
          <a:p>
            <a:r>
              <a:rPr lang="en-US" dirty="0" smtClean="0"/>
              <a:t>Are you copying?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No—we are not copying word for word, but we are borrowing ideas and phrases </a:t>
            </a:r>
            <a:r>
              <a:rPr lang="en-US" dirty="0" smtClean="0"/>
              <a:t>with the intent of using this as practice </a:t>
            </a:r>
            <a:r>
              <a:rPr lang="en-US" dirty="0" smtClean="0">
                <a:solidFill>
                  <a:srgbClr val="C00000"/>
                </a:solidFill>
              </a:rPr>
              <a:t>and not your own original work.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emulate?</a:t>
            </a:r>
            <a:endParaRPr lang="en-US" dirty="0"/>
          </a:p>
        </p:txBody>
      </p:sp>
      <p:pic>
        <p:nvPicPr>
          <p:cNvPr id="4" name="il_fi" descr="http://ptwebprofits.com/wp-content/uploads/2011/09/step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2780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16002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This is a metaphor for the purpose of emulation.  Can anyone guess how this applies?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l_fi" descr="http://ptwebprofits.com/wp-content/uploads/2011/09/step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315199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19600" y="5181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Original idea without any help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581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Idea with collaboration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048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Thoughtful imitation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419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Ideas from emulation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12192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Creation of your own original works using  quality style choices.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343400" y="5410200"/>
            <a:ext cx="228600" cy="76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495800" y="4191000"/>
            <a:ext cx="6096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724400" y="3657600"/>
            <a:ext cx="3810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334000" y="3048000"/>
            <a:ext cx="533400" cy="152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791200" y="2286000"/>
            <a:ext cx="533400" cy="152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emulate?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Read the author’s work for big ideas.</a:t>
            </a:r>
          </a:p>
          <a:p>
            <a:r>
              <a:rPr lang="en-US" dirty="0" smtClean="0"/>
              <a:t>Re-read the author’s work, looking for style choices.</a:t>
            </a:r>
          </a:p>
          <a:p>
            <a:r>
              <a:rPr lang="en-US" dirty="0" smtClean="0"/>
              <a:t>Re-read the author’s work, looking for style choices.</a:t>
            </a:r>
          </a:p>
          <a:p>
            <a:r>
              <a:rPr lang="en-US" dirty="0" smtClean="0"/>
              <a:t>Re-read the author’s work, looking for additional style details. </a:t>
            </a:r>
          </a:p>
          <a:p>
            <a:r>
              <a:rPr lang="en-US" dirty="0" smtClean="0"/>
              <a:t>Identify the style choices the author makes.</a:t>
            </a:r>
          </a:p>
          <a:p>
            <a:r>
              <a:rPr lang="en-US" dirty="0" smtClean="0"/>
              <a:t>Brainstorm topics you can write about.</a:t>
            </a:r>
          </a:p>
          <a:p>
            <a:r>
              <a:rPr lang="en-US" dirty="0" smtClean="0"/>
              <a:t>Begin thoughtful emulation.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Collaborate with classmates</a:t>
            </a:r>
          </a:p>
          <a:p>
            <a:pPr lvl="1"/>
            <a:r>
              <a:rPr lang="en-US" dirty="0" smtClean="0"/>
              <a:t>Look back at the </a:t>
            </a:r>
            <a:r>
              <a:rPr lang="en-US" dirty="0" smtClean="0"/>
              <a:t>original writing</a:t>
            </a:r>
          </a:p>
          <a:p>
            <a:pPr lvl="1"/>
            <a:r>
              <a:rPr lang="en-US" dirty="0" smtClean="0"/>
              <a:t>Repeat in any order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1072</TotalTime>
  <Words>161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Why do we emulate other authors?</vt:lpstr>
      <vt:lpstr>Is emulating cheating?</vt:lpstr>
      <vt:lpstr>Why do we emulate?</vt:lpstr>
      <vt:lpstr>Slide 4</vt:lpstr>
      <vt:lpstr>How do we emulate?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emulate other authors?</dc:title>
  <dc:creator>Julie Dewyer</dc:creator>
  <cp:lastModifiedBy>Julie Dewyer</cp:lastModifiedBy>
  <cp:revision>90</cp:revision>
  <dcterms:created xsi:type="dcterms:W3CDTF">2013-10-29T17:10:36Z</dcterms:created>
  <dcterms:modified xsi:type="dcterms:W3CDTF">2013-10-30T11:04:48Z</dcterms:modified>
</cp:coreProperties>
</file>